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014D-774B-4818-BFE0-A73A4D453049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33ADC-B82D-40AA-AA98-4B20A78895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547260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Социальная практика по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киноуроку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«Пять дней»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Созидательный труд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Дата:15.05.2021       Кол-во учащихся: 11 (6-7) класс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озеленение пришкольной территории, приобщение к труду на родной земле.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посаженных деревьев – 25.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5013176"/>
            <a:ext cx="4392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 посаженное дерево своими руками запомнится надолго и сохранится в сердце каждого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ребёнка. Деревца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приживутся и в скором времени зашелестят густой листвой, напоминая о своих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учениках.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:\РАБОЧИЙ СТОЛ\Desktop\IMG-505d2f3030a1c9222b28b824065ac6f4-V.jpg"/>
          <p:cNvPicPr/>
          <p:nvPr/>
        </p:nvPicPr>
        <p:blipFill>
          <a:blip r:embed="rId2" cstate="print"/>
          <a:srcRect l="21786" b="23475"/>
          <a:stretch>
            <a:fillRect/>
          </a:stretch>
        </p:blipFill>
        <p:spPr bwMode="auto">
          <a:xfrm>
            <a:off x="179512" y="2708920"/>
            <a:ext cx="4248472" cy="390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РАБОЧИЙ СТОЛ\Desktop\IMG-c9bfb2e060ce8b1354dc062a293c59bc-V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88640"/>
            <a:ext cx="3051531" cy="2955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РАБОЧИЙ СТОЛ\Desktop\IMG-8ab39662ce313f41b4aa4bcdb8b8fec3-V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212976"/>
            <a:ext cx="20162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РАБОЧИЙ СТОЛ\Desktop\IMG-8a94687e1c3394f09c0bc81152e73741-V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3284984"/>
            <a:ext cx="208823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50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2021-05-17T13:02:46Z</dcterms:created>
  <dcterms:modified xsi:type="dcterms:W3CDTF">2021-05-17T13:58:48Z</dcterms:modified>
</cp:coreProperties>
</file>